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0" r:id="rId21"/>
    <p:sldId id="342" r:id="rId22"/>
    <p:sldId id="344" r:id="rId23"/>
    <p:sldId id="346" r:id="rId24"/>
    <p:sldId id="348" r:id="rId25"/>
  </p:sldIdLst>
  <p:sldSz cx="9144000" cy="5143500"/>
  <p:notesSz cx="6858000" cy="9144000"/>
  <p:embeddedFontLst>
    <p:embeddedFont>
      <p:font typeface="Raleway"/>
      <p:regular r:id="rId30"/>
    </p:embeddedFont>
    <p:embeddedFont>
      <p:font typeface="Lato" panose="020F0502020204030203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I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19"/>
        <p:guide pos="2841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1027773" cy="73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7948150" y="53775"/>
            <a:ext cx="1027775" cy="79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9" name="Google Shape;8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1" name="Google Shape;91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lt2"/>
        </a:solidFill>
        <a:effectLst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" name="Google Shape;33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9" name="Google Shape;39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3" name="Google Shape;43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6" name="Google Shape;46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0" name="Google Shape;50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5" name="Google Shape;55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9" name="Google Shape;5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3" name="Google Shape;6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5" name="Google Shape;65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1" name="Google Shape;71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" name="Google Shape;7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" name="Google Shape;78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9" name="Google Shape;79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2" name="Google Shape;82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/>
          <p:cNvPicPr preferRelativeResize="0"/>
          <p:nvPr/>
        </p:nvPicPr>
        <p:blipFill rotWithShape="1">
          <a:blip r:embed="rId3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6" name="Google Shape;86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82450" y="53775"/>
            <a:ext cx="548700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5"/>
          <a:srcRect l="14239" t="7996" r="28410" b="38512"/>
          <a:stretch>
            <a:fillRect/>
          </a:stretch>
        </p:blipFill>
        <p:spPr>
          <a:xfrm>
            <a:off x="8427225" y="53775"/>
            <a:ext cx="548700" cy="4220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ctrTitle"/>
          </p:nvPr>
        </p:nvSpPr>
        <p:spPr>
          <a:xfrm>
            <a:off x="996315" y="497840"/>
            <a:ext cx="7687945" cy="118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B050"/>
                </a:solidFill>
              </a:rPr>
              <a:t>Industry 4.0</a:t>
            </a:r>
            <a:br>
              <a:rPr lang="en-GB">
                <a:solidFill>
                  <a:schemeClr val="tx1"/>
                </a:solidFill>
              </a:rPr>
            </a:br>
            <a:r>
              <a:rPr lang="en-US" sz="3110">
                <a:solidFill>
                  <a:srgbClr val="7030A0"/>
                </a:solidFill>
                <a:sym typeface="+mn-ea"/>
              </a:rPr>
              <a:t>Virtual Reality and Augmented Reality</a:t>
            </a:r>
            <a:endParaRPr lang="en-US" altLang="en-IN" sz="311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1" name="Google Shape;101;p13"/>
          <p:cNvSpPr txBox="1"/>
          <p:nvPr>
            <p:ph type="subTitle" idx="1"/>
          </p:nvPr>
        </p:nvSpPr>
        <p:spPr>
          <a:xfrm>
            <a:off x="937895" y="4658995"/>
            <a:ext cx="7687945" cy="484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030A0"/>
                </a:solidFill>
              </a:rPr>
              <a:t>Prepared by: </a:t>
            </a:r>
            <a:r>
              <a:rPr lang="en-IN" altLang="en-GB">
                <a:solidFill>
                  <a:srgbClr val="7030A0"/>
                </a:solidFill>
              </a:rPr>
              <a:t>P. Sunil</a:t>
            </a:r>
            <a:endParaRPr lang="en-IN" altLang="en-GB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2335" y="1802130"/>
            <a:ext cx="485711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0" y="1383665"/>
            <a:ext cx="8206740" cy="37198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79771" y="303371"/>
            <a:ext cx="390191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  <a:sym typeface="+mn-ea"/>
              </a:rPr>
              <a:t>Applications of VR Con</a:t>
            </a:r>
            <a:r>
              <a:rPr lang="en-US" sz="2400">
                <a:sym typeface="+mn-ea"/>
              </a:rPr>
              <a:t>t...</a:t>
            </a:r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How Virtual Reality Works?</a:t>
            </a:r>
            <a:endParaRPr 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Virtual Reality tricks your brain into believing you are in a 3D world. 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VR does this is with the stereoscopic display. 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works by displaying two slightly different angles of the scene to each eye, simulating depth.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744220"/>
            <a:ext cx="8246110" cy="3964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lang="en-US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Advantages of Virtual Reality</a:t>
            </a:r>
            <a:endParaRPr lang="en-US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creates a realistic world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enables users to explore places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It makes education easier and provides comfort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sz="27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Augmented Reality</a:t>
            </a:r>
            <a:endParaRPr lang="en-US" sz="27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algn="just"/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A combination of real scene viewed by a viewer and a virtual scene generated by a computer that augments the scene with additional information.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730750" y="1200150"/>
            <a:ext cx="3956685" cy="3394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Augmented relaity adds virtual computer-generated objects, audio and other sense enhancements to a real world environment in real time.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The goal of augmented reality is to create a system such that a user cannot tell the difference between the real world and the virtual augmentation of it.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951798" y="411480"/>
            <a:ext cx="310467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Augmented Reality</a:t>
            </a:r>
            <a:endParaRPr 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3520" y="308134"/>
            <a:ext cx="5983129" cy="46905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3531" y="576739"/>
            <a:ext cx="5498783" cy="21031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7340" y="2625566"/>
            <a:ext cx="5621655" cy="23983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0324" y="199549"/>
            <a:ext cx="408574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1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Technology Components Cont... </a:t>
            </a:r>
            <a:endParaRPr lang="en-IN" altLang="en-US" sz="21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Applications of AR</a:t>
            </a:r>
            <a:endParaRPr 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0" y="1200150"/>
            <a:ext cx="5812155" cy="3394710"/>
          </a:xfrm>
        </p:spPr>
        <p:txBody>
          <a:bodyPr/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Medical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Entertainment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Military training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Engineering design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Robotics and Telerobotics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Manufacturing, Maintainance and repair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5900" y="206216"/>
            <a:ext cx="6172200" cy="595789"/>
          </a:xfrm>
        </p:spPr>
        <p:txBody>
          <a:bodyPr/>
          <a:p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Applications of AR</a:t>
            </a:r>
            <a:r>
              <a:rPr lang="en-IN" alt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Cont...</a:t>
            </a:r>
            <a:endParaRPr lang="en-IN" alt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8276" y="1063466"/>
            <a:ext cx="3447574" cy="17449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0171" y="3023235"/>
            <a:ext cx="3418046" cy="182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38" y="3273743"/>
            <a:ext cx="3243263" cy="1680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143" y="1113473"/>
            <a:ext cx="2626995" cy="19159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sz="27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 Virtual Reality</a:t>
            </a:r>
            <a:r>
              <a:rPr lang="en-US" sz="270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7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just"/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Virtual reality is a technology that uses software to generate realistic images, sound and other sensations that replicate real world environment.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A user can interact and manipulate with virtual objects of virtual world  with the help of specialized devices like display screens or other devices.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Advantages &amp; Disadvantages of AR</a:t>
            </a:r>
            <a:endParaRPr 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rgbClr val="00B050"/>
                </a:solidFill>
              </a:rPr>
              <a:t>Advantages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Can increase knowledge and information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People can shareexperiences with each other in realtime over long distances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Things come to life on people’s mobile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Games can provide even more ‘real’ experience </a:t>
            </a:r>
            <a:endParaRPr lang="en-US" sz="1800"/>
          </a:p>
          <a:p>
            <a:pPr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Disadvantages</a:t>
            </a:r>
            <a:endParaRPr lang="en-US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1800"/>
              <a:t>Production is expensive</a:t>
            </a:r>
            <a:endParaRPr lang="en-US" sz="1800"/>
          </a:p>
          <a:p>
            <a:r>
              <a:rPr lang="en-US" sz="1800"/>
              <a:t>Lack of privacy</a:t>
            </a:r>
            <a:endParaRPr lang="en-US" sz="1800"/>
          </a:p>
          <a:p>
            <a:r>
              <a:rPr lang="en-US" sz="1800"/>
              <a:t>Difficult to maintain augmented reality systems</a:t>
            </a:r>
            <a:endParaRPr lang="en-US" sz="1800"/>
          </a:p>
          <a:p>
            <a:r>
              <a:rPr lang="en-US" sz="1800"/>
              <a:t>Low performance level</a:t>
            </a:r>
            <a:endParaRPr lang="en-US" sz="1800"/>
          </a:p>
          <a:p>
            <a:pPr>
              <a:buNone/>
            </a:pPr>
            <a:endParaRPr lang="en-US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z="27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Augmented Reality vs Virtual Reality</a:t>
            </a:r>
            <a:endParaRPr lang="en-US" sz="27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3969" y="1070610"/>
            <a:ext cx="6507956" cy="33904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sz="27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27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5900" y="1200150"/>
            <a:ext cx="6170295" cy="3394710"/>
          </a:xfrm>
        </p:spPr>
        <p:txBody>
          <a:bodyPr/>
          <a:p>
            <a:r>
              <a:rPr lang="en-US" sz="2100">
                <a:latin typeface="Times New Roman" panose="02020603050405020304" charset="0"/>
                <a:cs typeface="Times New Roman" panose="02020603050405020304" charset="0"/>
              </a:rPr>
              <a:t>Virtual as well as Augmented reality has very strong potentials in future</a:t>
            </a:r>
            <a:endParaRPr lang="en-US" sz="21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728710" y="3009900"/>
            <a:ext cx="30988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sz="10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535" y="798195"/>
            <a:ext cx="7625080" cy="40944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466023" y="357664"/>
            <a:ext cx="36371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Virtual Reality</a:t>
            </a:r>
            <a:endParaRPr lang="en-US" sz="2400">
              <a:solidFill>
                <a:srgbClr val="7030A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345" y="374650"/>
            <a:ext cx="7362825" cy="4294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5888" y="151924"/>
            <a:ext cx="6520339" cy="4744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0175" y="238125"/>
            <a:ext cx="6319361" cy="4701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6351" y="193358"/>
            <a:ext cx="6576060" cy="46586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760" y="1081405"/>
            <a:ext cx="7691755" cy="36233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304098" y="465773"/>
            <a:ext cx="4000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</a:rPr>
              <a:t>Applications of VR Cont...</a:t>
            </a:r>
            <a:endParaRPr lang="en-US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1810" y="1059815"/>
            <a:ext cx="7933690" cy="38461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86953" y="252413"/>
            <a:ext cx="419433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7030A0"/>
                </a:solidFill>
                <a:sym typeface="+mn-ea"/>
              </a:rPr>
              <a:t>Applications of VR Cont...</a:t>
            </a:r>
            <a:endParaRPr lang="en-US" sz="2400">
              <a:solidFill>
                <a:srgbClr val="7030A0"/>
              </a:solidFill>
            </a:endParaRPr>
          </a:p>
          <a:p>
            <a:endParaRPr lang="en-US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1990</Words>
  <Application>WPS Presentation</Application>
  <PresentationFormat/>
  <Paragraphs>84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Arial</vt:lpstr>
      <vt:lpstr>Raleway</vt:lpstr>
      <vt:lpstr>Lato</vt:lpstr>
      <vt:lpstr>Times New Roman</vt:lpstr>
      <vt:lpstr>Microsoft YaHei</vt:lpstr>
      <vt:lpstr>Arial Unicode MS</vt:lpstr>
      <vt:lpstr>Streamline</vt:lpstr>
      <vt:lpstr>Industry 4.0 Virtual Reality and Augmented Reality</vt:lpstr>
      <vt:lpstr> Virtual Reality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Virtual Reality Works?</vt:lpstr>
      <vt:lpstr>PowerPoint 演示文稿</vt:lpstr>
      <vt:lpstr>Advantages of Virtual Reality</vt:lpstr>
      <vt:lpstr>Augmented Reality</vt:lpstr>
      <vt:lpstr>PowerPoint 演示文稿</vt:lpstr>
      <vt:lpstr>PowerPoint 演示文稿</vt:lpstr>
      <vt:lpstr>PowerPoint 演示文稿</vt:lpstr>
      <vt:lpstr>Applications of AR</vt:lpstr>
      <vt:lpstr>Applications of AR Cont...</vt:lpstr>
      <vt:lpstr>Advantages &amp; Disadvantages of AR</vt:lpstr>
      <vt:lpstr>Augmented Reality vs Virtual Reality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4.0 Topic</dc:title>
  <dc:creator/>
  <cp:lastModifiedBy>suchismita satapaty</cp:lastModifiedBy>
  <cp:revision>144</cp:revision>
  <dcterms:created xsi:type="dcterms:W3CDTF">2023-06-07T15:39:00Z</dcterms:created>
  <dcterms:modified xsi:type="dcterms:W3CDTF">2023-08-24T04:11:20Z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84DA0FFAF166419FA35580C0EF8D2B99_13</vt:lpwstr>
  </property>
  <property fmtid="{D5CDD505-2E9C-101B-9397-08002B2CF9AE}" pid="3" name="KSOProductBuildVer">
    <vt:lpwstr>1033-12.2.0.13110</vt:lpwstr>
  </property>
</Properties>
</file>